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8" r:id="rId4"/>
    <p:sldId id="257" r:id="rId5"/>
    <p:sldId id="259" r:id="rId6"/>
    <p:sldId id="271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1B8BF-ADFD-4BD3-8788-3934CEC93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7BD6C8-C25A-4D3A-B2DD-E8D88E600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202BA-8ED1-4D86-A462-45E84B69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BD1EA1-A4AF-4E45-B749-32D8C14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0BB6E8-678F-4066-904F-55625ADB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5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BFFB5-A178-4BDD-8903-8EE8936B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CE1366-B3EC-45F0-B157-C6D3AF0B4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4961B-4D82-4482-AD31-2F750AAD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ADEF3-F04E-4C0F-8A7D-8659B77D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1CC8E-37B8-408D-8E99-BDAAEFA1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0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2E8987-A3A2-4C68-A06A-E35DFA4D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167FE2-4605-42CB-AAF4-D471F5490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E2787A-9E35-4D7E-893C-A3953CBA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20DB5-2499-4ABA-9FF2-BB32E432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DFD11-3445-4978-98FB-0C1D3B02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9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11714-57F2-4C45-85F4-F2DE6A12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CDAF2-500C-42F1-A3CC-341B7FA1E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74B19-6914-420D-99E7-0B48474D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16588-404F-4B09-A53D-7188507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AB34D-8530-44B7-9556-1156FD95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187EF-E04C-4A49-BC77-00864AB1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E0188D-7E84-486F-91B5-62D1B54D2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DD3E2-76C3-4C86-9D7A-4A3A561F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15D613-8D8E-4E41-BFA0-0F5BFBA6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79226-B8B4-46EB-961D-3AD60143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AF7AC-8E5B-4E4F-8A25-244668D5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9A951-CE0D-4E85-9975-81339D79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7F74EA-8FA2-4797-B606-B164612B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39841-2C08-46FE-B3EF-BEB80A7E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38A9BD-74AA-4EDD-AD4F-657DD4EF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493699-6DDA-4FCC-B256-4AF6C7D7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0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986D7-4EBE-4A48-B151-A3F93D67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B8473C-206A-47A1-ACCC-0310041F4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681D40-F1A5-4589-99F3-43C398DD7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3FCD3D-C78D-4396-B94B-1CE310B91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6520E7-5D49-423C-B181-98C971270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AA9D53-1B48-4642-9670-EFD6D999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EBB979-913B-4B75-A255-08010597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B8E32-4A81-4661-AE31-E825E0DA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0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D7D8-BD57-4FF4-B75F-B38802CA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8B91AB-2364-4155-ABC3-F29F40B0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770A2E-3FA8-4D85-95F4-91680C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1ACFA4-C682-454C-A301-EE5D6F01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18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B4694F-A280-493D-ABDA-130C177E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CF4F8-16DE-4DC6-A535-C396ABE6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1ED71-0DD8-4BCE-9BF3-01605DAF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7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63C01-1E7E-4FDC-B3D9-C5D445A8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2D9D3-FC25-4D9E-AFD2-D1D984D81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DB0BBD-BE65-46A5-BF91-E4B7C4608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11144-2616-45FA-B9C6-977086A1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DE07B-250C-4365-9491-26FB4CCC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28DCBE-AB67-4795-BAE7-B7477FB1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2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07817-6C02-410B-BE1B-1D3FC39D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FD8EBD-EA58-4D31-8BC5-7B78CE545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703522-59C1-42BE-8108-39C18DABB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4E6013-7B84-4239-B191-A7EF4C7B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A2AC6D-4B4D-4696-98DC-DAF9D6D3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9C20A7-551E-4A75-8081-F7E74793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B38DC4-BE2F-412D-9C4E-387B3260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FCF69-4087-4097-948D-D40A5467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3EF8E-969B-4B49-B9AB-256443C7B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9FA4-851D-466A-8792-E125E696AB9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A9311-E435-41EB-A8A8-5DC9A000D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7432E-9E8A-450C-AA3F-B91B2E688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BAE1-00B8-4828-A108-40DA4A640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1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e95e64c78925ffd12aa4c1c10e8f0f">
            <a:hlinkClick r:id="" action="ppaction://media"/>
            <a:extLst>
              <a:ext uri="{FF2B5EF4-FFF2-40B4-BE49-F238E27FC236}">
                <a16:creationId xmlns:a16="http://schemas.microsoft.com/office/drawing/2014/main" id="{93F0F09E-14D3-4D88-B7AD-0FFEBB66C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57" y="-468159"/>
            <a:ext cx="3200400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AE3B63-F8A7-4603-80C9-2CD838799AEB}"/>
              </a:ext>
            </a:extLst>
          </p:cNvPr>
          <p:cNvCxnSpPr>
            <a:cxnSpLocks/>
          </p:cNvCxnSpPr>
          <p:nvPr/>
        </p:nvCxnSpPr>
        <p:spPr>
          <a:xfrm flipH="1">
            <a:off x="1101214" y="1573161"/>
            <a:ext cx="3873909" cy="301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D94E9E1-7E20-4AD9-9447-6972B90CD99C}"/>
              </a:ext>
            </a:extLst>
          </p:cNvPr>
          <p:cNvSpPr txBox="1"/>
          <p:nvPr/>
        </p:nvSpPr>
        <p:spPr>
          <a:xfrm>
            <a:off x="5152103" y="1396181"/>
            <a:ext cx="570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这个是个视频，刚打开</a:t>
            </a:r>
            <a:r>
              <a:rPr lang="en-US" altLang="zh-CN" dirty="0"/>
              <a:t>app </a:t>
            </a:r>
            <a:r>
              <a:rPr lang="zh-CN" altLang="en-US" dirty="0"/>
              <a:t>的时候按个限时抢购会滚动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0FD688-46F8-4209-8138-3367ECC1E25D}"/>
              </a:ext>
            </a:extLst>
          </p:cNvPr>
          <p:cNvSpPr txBox="1"/>
          <p:nvPr/>
        </p:nvSpPr>
        <p:spPr>
          <a:xfrm>
            <a:off x="5437239" y="3429000"/>
            <a:ext cx="533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每次退出</a:t>
            </a:r>
            <a:r>
              <a:rPr lang="en-US" altLang="zh-CN" dirty="0"/>
              <a:t>app</a:t>
            </a:r>
            <a:r>
              <a:rPr lang="zh-CN" altLang="en-US" dirty="0"/>
              <a:t>，再次进入的时候，需要重新登录</a:t>
            </a:r>
            <a:r>
              <a:rPr lang="en-US" altLang="zh-CN" dirty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4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BF76DADC-C726-4637-833B-1078FEC1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58"/>
            <a:ext cx="3166584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A1CE6F-F0FD-453E-AA6A-CF3EFA76ADD5}"/>
              </a:ext>
            </a:extLst>
          </p:cNvPr>
          <p:cNvCxnSpPr/>
          <p:nvPr/>
        </p:nvCxnSpPr>
        <p:spPr>
          <a:xfrm flipH="1">
            <a:off x="1799303" y="3765755"/>
            <a:ext cx="3608439" cy="180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5608C41-F7A7-4B59-BE9F-DE48B0F51529}"/>
              </a:ext>
            </a:extLst>
          </p:cNvPr>
          <p:cNvSpPr txBox="1"/>
          <p:nvPr/>
        </p:nvSpPr>
        <p:spPr>
          <a:xfrm>
            <a:off x="5722374" y="34290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不用把取消和确定往下拿。</a:t>
            </a:r>
            <a:endParaRPr lang="en-US" altLang="zh-CN" dirty="0"/>
          </a:p>
          <a:p>
            <a:r>
              <a:rPr lang="zh-CN" altLang="en-US" dirty="0"/>
              <a:t>把下面的提上去就好了</a:t>
            </a:r>
          </a:p>
        </p:txBody>
      </p:sp>
    </p:spTree>
    <p:extLst>
      <p:ext uri="{BB962C8B-B14F-4D97-AF65-F5344CB8AC3E}">
        <p14:creationId xmlns:p14="http://schemas.microsoft.com/office/powerpoint/2010/main" val="355726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93F8D7CA-82B8-453C-BAB7-666C994BE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" y="0"/>
            <a:ext cx="316658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04DF1F-CF09-497E-9112-0F2AA2D7919C}"/>
              </a:ext>
            </a:extLst>
          </p:cNvPr>
          <p:cNvSpPr txBox="1"/>
          <p:nvPr/>
        </p:nvSpPr>
        <p:spPr>
          <a:xfrm>
            <a:off x="3598011" y="481781"/>
            <a:ext cx="1641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身份证号和图片都是选填的，不写也可以保存。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目前是不上传正面身份证不能保存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3A5622EB-1620-4339-84B7-FAD63766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92" y="0"/>
            <a:ext cx="3166584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A6CCFC-0526-4AEC-ACCB-0BA97519346D}"/>
              </a:ext>
            </a:extLst>
          </p:cNvPr>
          <p:cNvSpPr txBox="1"/>
          <p:nvPr/>
        </p:nvSpPr>
        <p:spPr>
          <a:xfrm>
            <a:off x="4720159" y="3429000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我上传了正面之后，点击保存</a:t>
            </a:r>
            <a:endParaRPr lang="en-US" altLang="zh-CN" dirty="0"/>
          </a:p>
          <a:p>
            <a:r>
              <a:rPr lang="zh-CN" altLang="en-US" dirty="0"/>
              <a:t>发现没有任何提示，也没反应。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我接着上传身份证反面</a:t>
            </a:r>
            <a:endParaRPr lang="en-US" altLang="zh-CN" dirty="0"/>
          </a:p>
          <a:p>
            <a:r>
              <a:rPr lang="zh-CN" altLang="en-US" dirty="0"/>
              <a:t>才能保存成功。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这个界面需要加上智能拆分。</a:t>
            </a:r>
          </a:p>
        </p:txBody>
      </p:sp>
    </p:spTree>
    <p:extLst>
      <p:ext uri="{BB962C8B-B14F-4D97-AF65-F5344CB8AC3E}">
        <p14:creationId xmlns:p14="http://schemas.microsoft.com/office/powerpoint/2010/main" val="310723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3DCC36D-3018-45C6-8B11-1A6E20CD6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" y="17698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87561C0-7684-4D7E-869F-1463D82BBF8F}"/>
              </a:ext>
            </a:extLst>
          </p:cNvPr>
          <p:cNvCxnSpPr>
            <a:cxnSpLocks/>
          </p:cNvCxnSpPr>
          <p:nvPr/>
        </p:nvCxnSpPr>
        <p:spPr>
          <a:xfrm flipH="1">
            <a:off x="3677266" y="2399071"/>
            <a:ext cx="1465005" cy="77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008B091-3BC0-4D6E-A951-224A27984037}"/>
              </a:ext>
            </a:extLst>
          </p:cNvPr>
          <p:cNvSpPr txBox="1"/>
          <p:nvPr/>
        </p:nvSpPr>
        <p:spPr>
          <a:xfrm>
            <a:off x="5525729" y="2182761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app</a:t>
            </a:r>
            <a:r>
              <a:rPr lang="zh-CN" altLang="en-US" dirty="0"/>
              <a:t>来说应该是支付宝和微信两个选择</a:t>
            </a:r>
          </a:p>
        </p:txBody>
      </p:sp>
    </p:spTree>
    <p:extLst>
      <p:ext uri="{BB962C8B-B14F-4D97-AF65-F5344CB8AC3E}">
        <p14:creationId xmlns:p14="http://schemas.microsoft.com/office/powerpoint/2010/main" val="405858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0CF220D-A1F7-4CA8-97A9-EA511008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2606D5A-5B1C-44B0-819A-D74358FF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C5941BB-C83A-4BB1-8957-32FD466FBAEF}"/>
              </a:ext>
            </a:extLst>
          </p:cNvPr>
          <p:cNvCxnSpPr>
            <a:cxnSpLocks/>
          </p:cNvCxnSpPr>
          <p:nvPr/>
        </p:nvCxnSpPr>
        <p:spPr>
          <a:xfrm flipH="1">
            <a:off x="983226" y="1641987"/>
            <a:ext cx="3165987" cy="113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17805E3-346B-4A49-AF16-CB1D05DC3389}"/>
              </a:ext>
            </a:extLst>
          </p:cNvPr>
          <p:cNvSpPr txBox="1"/>
          <p:nvPr/>
        </p:nvSpPr>
        <p:spPr>
          <a:xfrm>
            <a:off x="4149213" y="122903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身份证已经上传了，这个提示不对</a:t>
            </a:r>
          </a:p>
        </p:txBody>
      </p:sp>
    </p:spTree>
    <p:extLst>
      <p:ext uri="{BB962C8B-B14F-4D97-AF65-F5344CB8AC3E}">
        <p14:creationId xmlns:p14="http://schemas.microsoft.com/office/powerpoint/2010/main" val="396145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BC3BBBB8-6441-4511-A191-FD4FC370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85" y="0"/>
            <a:ext cx="3166584" cy="685800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91ABCCC1-15BB-4823-BEB7-85631943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8" y="0"/>
            <a:ext cx="3166584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746D9B-C2BB-4041-8511-4B962F205006}"/>
              </a:ext>
            </a:extLst>
          </p:cNvPr>
          <p:cNvSpPr txBox="1"/>
          <p:nvPr/>
        </p:nvSpPr>
        <p:spPr>
          <a:xfrm>
            <a:off x="3618271" y="1396180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点击优惠券去使用的话，如果没有绑定</a:t>
            </a:r>
            <a:endParaRPr lang="en-US" altLang="zh-CN" dirty="0"/>
          </a:p>
          <a:p>
            <a:r>
              <a:rPr lang="zh-CN" altLang="en-US" dirty="0"/>
              <a:t>商品，那就默认跳转到分类页面。</a:t>
            </a:r>
            <a:endParaRPr lang="en-US" altLang="zh-CN" dirty="0"/>
          </a:p>
          <a:p>
            <a:r>
              <a:rPr lang="zh-CN" altLang="en-US" dirty="0"/>
              <a:t>如果不行的话，那就跳转到限时抢购</a:t>
            </a:r>
            <a:endParaRPr lang="en-US" altLang="zh-CN" dirty="0"/>
          </a:p>
          <a:p>
            <a:r>
              <a:rPr lang="zh-CN" altLang="en-US" dirty="0"/>
              <a:t>总之右边的显示是不行的</a:t>
            </a:r>
          </a:p>
        </p:txBody>
      </p:sp>
    </p:spTree>
    <p:extLst>
      <p:ext uri="{BB962C8B-B14F-4D97-AF65-F5344CB8AC3E}">
        <p14:creationId xmlns:p14="http://schemas.microsoft.com/office/powerpoint/2010/main" val="96525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FB62BB76-1297-44BC-8A60-73C39D5E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F0478B7-B086-4620-B5E5-7597E0118C42}"/>
              </a:ext>
            </a:extLst>
          </p:cNvPr>
          <p:cNvCxnSpPr/>
          <p:nvPr/>
        </p:nvCxnSpPr>
        <p:spPr>
          <a:xfrm flipH="1" flipV="1">
            <a:off x="825910" y="2340077"/>
            <a:ext cx="5928851" cy="59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0CDF1CF-83C5-46D5-A422-95EFCC58E54F}"/>
              </a:ext>
            </a:extLst>
          </p:cNvPr>
          <p:cNvSpPr txBox="1"/>
          <p:nvPr/>
        </p:nvSpPr>
        <p:spPr>
          <a:xfrm>
            <a:off x="6912077" y="272353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已经有积分了，这里的数字要发生变化话，</a:t>
            </a:r>
            <a:endParaRPr lang="en-US" altLang="zh-CN" dirty="0"/>
          </a:p>
          <a:p>
            <a:r>
              <a:rPr lang="zh-CN" altLang="en-US" dirty="0"/>
              <a:t>变成</a:t>
            </a:r>
            <a:r>
              <a:rPr lang="en-US" altLang="zh-CN" dirty="0"/>
              <a:t>2990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79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CBD0A0FF-7289-4DC5-873F-FBC4CD7ED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1A03CBA-E262-40CE-B765-7AC31195C700}"/>
              </a:ext>
            </a:extLst>
          </p:cNvPr>
          <p:cNvCxnSpPr>
            <a:cxnSpLocks/>
          </p:cNvCxnSpPr>
          <p:nvPr/>
        </p:nvCxnSpPr>
        <p:spPr>
          <a:xfrm flipH="1">
            <a:off x="1583292" y="2635045"/>
            <a:ext cx="2192295" cy="35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3B91D32-CFBF-4672-AA3B-C508ED6BF95E}"/>
              </a:ext>
            </a:extLst>
          </p:cNvPr>
          <p:cNvSpPr txBox="1"/>
          <p:nvPr/>
        </p:nvSpPr>
        <p:spPr>
          <a:xfrm>
            <a:off x="4070555" y="237940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这之间空白举例太多，减少到一半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CF4418-FC19-4F52-9FCE-2F9663617551}"/>
              </a:ext>
            </a:extLst>
          </p:cNvPr>
          <p:cNvCxnSpPr>
            <a:cxnSpLocks/>
          </p:cNvCxnSpPr>
          <p:nvPr/>
        </p:nvCxnSpPr>
        <p:spPr>
          <a:xfrm flipH="1">
            <a:off x="717756" y="3755923"/>
            <a:ext cx="3352799" cy="119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A4223-9268-4721-BC2A-4E5BEAE4532D}"/>
              </a:ext>
            </a:extLst>
          </p:cNvPr>
          <p:cNvSpPr txBox="1"/>
          <p:nvPr/>
        </p:nvSpPr>
        <p:spPr>
          <a:xfrm>
            <a:off x="4218039" y="36477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这个按钮对应单页面文章，后台搞下</a:t>
            </a:r>
          </a:p>
        </p:txBody>
      </p:sp>
    </p:spTree>
    <p:extLst>
      <p:ext uri="{BB962C8B-B14F-4D97-AF65-F5344CB8AC3E}">
        <p14:creationId xmlns:p14="http://schemas.microsoft.com/office/powerpoint/2010/main" val="426291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5ADA409-0523-40C6-8A32-FEA4C60D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6584" cy="6858000"/>
          </a:xfrm>
          <a:prstGeom prst="rect">
            <a:avLst/>
          </a:prstGeom>
        </p:spPr>
      </p:pic>
      <p:pic>
        <p:nvPicPr>
          <p:cNvPr id="5" name="图片 4" descr="图片包含 屏幕截图, 文字&#10;&#10;描述已自动生成">
            <a:extLst>
              <a:ext uri="{FF2B5EF4-FFF2-40B4-BE49-F238E27FC236}">
                <a16:creationId xmlns:a16="http://schemas.microsoft.com/office/drawing/2014/main" id="{E64A5417-ACBA-4E11-B600-0910DE524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4" y="78658"/>
            <a:ext cx="3166584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C8EDD88-6974-446C-AA19-539010FD4B00}"/>
              </a:ext>
            </a:extLst>
          </p:cNvPr>
          <p:cNvCxnSpPr>
            <a:cxnSpLocks/>
          </p:cNvCxnSpPr>
          <p:nvPr/>
        </p:nvCxnSpPr>
        <p:spPr>
          <a:xfrm flipH="1" flipV="1">
            <a:off x="2762865" y="2251587"/>
            <a:ext cx="5574890" cy="1061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835365B-A06C-44A4-B824-ACBDFFB6FDBA}"/>
              </a:ext>
            </a:extLst>
          </p:cNvPr>
          <p:cNvSpPr txBox="1"/>
          <p:nvPr/>
        </p:nvSpPr>
        <p:spPr>
          <a:xfrm>
            <a:off x="4208206" y="21434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商品标题，都显示两行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C08BAAE-8297-49CD-A35D-9FE115E8649E}"/>
              </a:ext>
            </a:extLst>
          </p:cNvPr>
          <p:cNvCxnSpPr>
            <a:cxnSpLocks/>
          </p:cNvCxnSpPr>
          <p:nvPr/>
        </p:nvCxnSpPr>
        <p:spPr>
          <a:xfrm flipH="1" flipV="1">
            <a:off x="294968" y="2438400"/>
            <a:ext cx="3500284" cy="87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9EFA6F9-E2FB-44E1-82BB-0273E0CA7100}"/>
              </a:ext>
            </a:extLst>
          </p:cNvPr>
          <p:cNvSpPr txBox="1"/>
          <p:nvPr/>
        </p:nvSpPr>
        <p:spPr>
          <a:xfrm>
            <a:off x="3302202" y="342900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这里的空白距离拿掉，参照右侧的的那个距离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3E122-41A0-4D41-83B6-0E169C42DFF3}"/>
              </a:ext>
            </a:extLst>
          </p:cNvPr>
          <p:cNvCxnSpPr/>
          <p:nvPr/>
        </p:nvCxnSpPr>
        <p:spPr>
          <a:xfrm>
            <a:off x="7157884" y="3677265"/>
            <a:ext cx="1179871" cy="180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C792F-1368-45A0-84AA-E25B718BE185}"/>
              </a:ext>
            </a:extLst>
          </p:cNvPr>
          <p:cNvCxnSpPr>
            <a:cxnSpLocks/>
          </p:cNvCxnSpPr>
          <p:nvPr/>
        </p:nvCxnSpPr>
        <p:spPr>
          <a:xfrm flipH="1" flipV="1">
            <a:off x="501445" y="2605548"/>
            <a:ext cx="3451422" cy="197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09FD0A2-19A1-4C99-BF0F-72E4443573A5}"/>
              </a:ext>
            </a:extLst>
          </p:cNvPr>
          <p:cNvSpPr txBox="1"/>
          <p:nvPr/>
        </p:nvSpPr>
        <p:spPr>
          <a:xfrm>
            <a:off x="4060723" y="4336026"/>
            <a:ext cx="307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这个价格显示要改：</a:t>
            </a:r>
            <a:r>
              <a:rPr lang="en-US" altLang="zh-CN" dirty="0"/>
              <a:t>AU$4.0</a:t>
            </a:r>
          </a:p>
          <a:p>
            <a:r>
              <a:rPr lang="en-US" altLang="zh-CN" strike="sngStrike" dirty="0"/>
              <a:t>                                 AU$5.0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都保留</a:t>
            </a:r>
            <a:r>
              <a:rPr lang="en-US" altLang="zh-CN" dirty="0"/>
              <a:t>1</a:t>
            </a:r>
            <a:r>
              <a:rPr lang="zh-CN" altLang="en-US" dirty="0"/>
              <a:t>位小数。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432B5CA-A290-47DF-9262-9CF7D4EC7017}"/>
              </a:ext>
            </a:extLst>
          </p:cNvPr>
          <p:cNvCxnSpPr>
            <a:cxnSpLocks/>
          </p:cNvCxnSpPr>
          <p:nvPr/>
        </p:nvCxnSpPr>
        <p:spPr>
          <a:xfrm flipH="1" flipV="1">
            <a:off x="1877961" y="4414684"/>
            <a:ext cx="2487711" cy="124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22517C2-D29B-4624-A776-EAC8855E5F91}"/>
              </a:ext>
            </a:extLst>
          </p:cNvPr>
          <p:cNvSpPr txBox="1"/>
          <p:nvPr/>
        </p:nvSpPr>
        <p:spPr>
          <a:xfrm>
            <a:off x="4473677" y="56633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价格都保留一位小数</a:t>
            </a:r>
          </a:p>
        </p:txBody>
      </p:sp>
    </p:spTree>
    <p:extLst>
      <p:ext uri="{BB962C8B-B14F-4D97-AF65-F5344CB8AC3E}">
        <p14:creationId xmlns:p14="http://schemas.microsoft.com/office/powerpoint/2010/main" val="1836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3FF3DDF3-CBE9-4638-A443-DD09A091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7" y="-8849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B6C3958-8666-4B7F-9812-A8EAA45BF00E}"/>
              </a:ext>
            </a:extLst>
          </p:cNvPr>
          <p:cNvCxnSpPr>
            <a:cxnSpLocks/>
          </p:cNvCxnSpPr>
          <p:nvPr/>
        </p:nvCxnSpPr>
        <p:spPr>
          <a:xfrm flipH="1">
            <a:off x="619432" y="3429000"/>
            <a:ext cx="3962400" cy="200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28FF6E1-3D71-4918-A78C-88D999D9214A}"/>
              </a:ext>
            </a:extLst>
          </p:cNvPr>
          <p:cNvSpPr txBox="1"/>
          <p:nvPr/>
        </p:nvSpPr>
        <p:spPr>
          <a:xfrm>
            <a:off x="4581832" y="30596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这里距离缩小到原来一半</a:t>
            </a:r>
          </a:p>
        </p:txBody>
      </p:sp>
    </p:spTree>
    <p:extLst>
      <p:ext uri="{BB962C8B-B14F-4D97-AF65-F5344CB8AC3E}">
        <p14:creationId xmlns:p14="http://schemas.microsoft.com/office/powerpoint/2010/main" val="204892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852167B-CAEE-4239-8247-49F96EE7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4" y="0"/>
            <a:ext cx="3166584" cy="6858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575F1963-EED8-4F66-B863-A90E43777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79" y="0"/>
            <a:ext cx="3166584" cy="68580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F774A6-D96D-4719-9A4D-C4FCC8B5F311}"/>
              </a:ext>
            </a:extLst>
          </p:cNvPr>
          <p:cNvCxnSpPr>
            <a:cxnSpLocks/>
          </p:cNvCxnSpPr>
          <p:nvPr/>
        </p:nvCxnSpPr>
        <p:spPr>
          <a:xfrm flipH="1" flipV="1">
            <a:off x="2330245" y="1622324"/>
            <a:ext cx="7423355" cy="363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1BFE579-6BCB-47C6-8183-C0503302ECCF}"/>
              </a:ext>
            </a:extLst>
          </p:cNvPr>
          <p:cNvSpPr txBox="1"/>
          <p:nvPr/>
        </p:nvSpPr>
        <p:spPr>
          <a:xfrm>
            <a:off x="3851981" y="1339179"/>
            <a:ext cx="3647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商品标题字号调小一号，</a:t>
            </a:r>
            <a:endParaRPr lang="en-US" altLang="zh-CN" dirty="0"/>
          </a:p>
          <a:p>
            <a:r>
              <a:rPr lang="zh-CN" altLang="en-US" dirty="0"/>
              <a:t>然后商品标题显示两行，</a:t>
            </a:r>
            <a:endParaRPr lang="en-US" altLang="zh-CN" dirty="0"/>
          </a:p>
          <a:p>
            <a:r>
              <a:rPr lang="zh-CN" altLang="en-US" dirty="0"/>
              <a:t>那行小字可以加个判断，如果需要</a:t>
            </a:r>
            <a:endParaRPr lang="en-US" altLang="zh-CN" dirty="0"/>
          </a:p>
          <a:p>
            <a:r>
              <a:rPr lang="zh-CN" altLang="en-US" dirty="0"/>
              <a:t>显示标签的话，就不显示特色描述</a:t>
            </a:r>
            <a:endParaRPr lang="en-US" altLang="zh-CN" dirty="0"/>
          </a:p>
          <a:p>
            <a:r>
              <a:rPr lang="zh-CN" altLang="en-US" dirty="0"/>
              <a:t>如果没标签的话就显示特色描述。</a:t>
            </a:r>
            <a:endParaRPr lang="en-US" altLang="zh-CN" dirty="0"/>
          </a:p>
          <a:p>
            <a:r>
              <a:rPr lang="zh-CN" altLang="en-US" dirty="0"/>
              <a:t>这个判断只适用于分类这里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876FA6-3EB8-49E9-969A-33C1D20C2B5A}"/>
              </a:ext>
            </a:extLst>
          </p:cNvPr>
          <p:cNvSpPr txBox="1"/>
          <p:nvPr/>
        </p:nvSpPr>
        <p:spPr>
          <a:xfrm>
            <a:off x="3694278" y="7723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这里我看了没有显示标签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D2C0E-9D7C-4EEA-84E9-82912B25E404}"/>
              </a:ext>
            </a:extLst>
          </p:cNvPr>
          <p:cNvCxnSpPr>
            <a:cxnSpLocks/>
          </p:cNvCxnSpPr>
          <p:nvPr/>
        </p:nvCxnSpPr>
        <p:spPr>
          <a:xfrm flipH="1" flipV="1">
            <a:off x="2448232" y="2743201"/>
            <a:ext cx="1735393" cy="53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CEFF077-F4AC-436F-BCDA-998E48899335}"/>
              </a:ext>
            </a:extLst>
          </p:cNvPr>
          <p:cNvSpPr txBox="1"/>
          <p:nvPr/>
        </p:nvSpPr>
        <p:spPr>
          <a:xfrm>
            <a:off x="3881478" y="3316832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价格显示全部小数点后面一位。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所有价格都是，你检查下各个地方</a:t>
            </a:r>
            <a:endParaRPr lang="en-US" altLang="zh-CN" dirty="0"/>
          </a:p>
          <a:p>
            <a:r>
              <a:rPr lang="zh-CN" altLang="en-US" dirty="0"/>
              <a:t>价格，</a:t>
            </a:r>
            <a:r>
              <a:rPr lang="zh-CN" altLang="en-US" dirty="0">
                <a:solidFill>
                  <a:srgbClr val="FF0000"/>
                </a:solidFill>
              </a:rPr>
              <a:t>应该是都需要改</a:t>
            </a:r>
            <a:r>
              <a:rPr lang="zh-CN" altLang="en-US" dirty="0"/>
              <a:t>。</a:t>
            </a:r>
          </a:p>
        </p:txBody>
      </p:sp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ECB1224F-407E-4BFE-A849-FDD05BADD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37" y="4794313"/>
            <a:ext cx="3014233" cy="20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1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8DE02358-F1F9-4AD2-88FF-D3A26FD0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1" y="0"/>
            <a:ext cx="3166584" cy="6858000"/>
          </a:xfrm>
          <a:prstGeom prst="rect">
            <a:avLst/>
          </a:prstGeom>
        </p:spPr>
      </p:pic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1B5A8C20-7989-43CE-A703-CF5E4B086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79" y="0"/>
            <a:ext cx="316658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028418-6569-479C-BABF-80CEF0CADD44}"/>
              </a:ext>
            </a:extLst>
          </p:cNvPr>
          <p:cNvSpPr txBox="1"/>
          <p:nvPr/>
        </p:nvSpPr>
        <p:spPr>
          <a:xfrm>
            <a:off x="3549444" y="107171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推荐按钮的话，按照右侧的做，不然</a:t>
            </a:r>
            <a:endParaRPr lang="en-US" altLang="zh-CN" dirty="0"/>
          </a:p>
          <a:p>
            <a:r>
              <a:rPr lang="zh-CN" altLang="en-US" dirty="0"/>
              <a:t>图片会缩小，然后上下高度会拉大</a:t>
            </a:r>
          </a:p>
        </p:txBody>
      </p:sp>
    </p:spTree>
    <p:extLst>
      <p:ext uri="{BB962C8B-B14F-4D97-AF65-F5344CB8AC3E}">
        <p14:creationId xmlns:p14="http://schemas.microsoft.com/office/powerpoint/2010/main" val="363884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06EB9BA5-B9DC-4024-913F-0817FE7F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53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6258FA0-06BC-4A81-9AA3-8AAA3A13435F}"/>
              </a:ext>
            </a:extLst>
          </p:cNvPr>
          <p:cNvCxnSpPr>
            <a:cxnSpLocks/>
          </p:cNvCxnSpPr>
          <p:nvPr/>
        </p:nvCxnSpPr>
        <p:spPr>
          <a:xfrm flipH="1">
            <a:off x="1897626" y="3429000"/>
            <a:ext cx="2231922" cy="19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2713A8-636E-4592-AD5A-AA771D86C9A2}"/>
              </a:ext>
            </a:extLst>
          </p:cNvPr>
          <p:cNvSpPr txBox="1"/>
          <p:nvPr/>
        </p:nvSpPr>
        <p:spPr>
          <a:xfrm>
            <a:off x="4296697" y="32446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这里的人民币价格没显示出来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AFDA4AB-7CDE-4899-81E5-9ED0A89F43C6}"/>
              </a:ext>
            </a:extLst>
          </p:cNvPr>
          <p:cNvCxnSpPr>
            <a:cxnSpLocks/>
          </p:cNvCxnSpPr>
          <p:nvPr/>
        </p:nvCxnSpPr>
        <p:spPr>
          <a:xfrm flipH="1">
            <a:off x="2782529" y="4650658"/>
            <a:ext cx="2418738" cy="158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B3D4BF3-D504-40DA-8A47-1E2F9783692D}"/>
              </a:ext>
            </a:extLst>
          </p:cNvPr>
          <p:cNvSpPr txBox="1"/>
          <p:nvPr/>
        </p:nvSpPr>
        <p:spPr>
          <a:xfrm>
            <a:off x="5378245" y="441345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距离往上提一点，不然很容易点成立即购买</a:t>
            </a:r>
          </a:p>
        </p:txBody>
      </p:sp>
    </p:spTree>
    <p:extLst>
      <p:ext uri="{BB962C8B-B14F-4D97-AF65-F5344CB8AC3E}">
        <p14:creationId xmlns:p14="http://schemas.microsoft.com/office/powerpoint/2010/main" val="38619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D9479213-E71D-402A-A6DF-A073E3341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7" y="0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B5CC474-3F49-4228-B942-66805DD45239}"/>
              </a:ext>
            </a:extLst>
          </p:cNvPr>
          <p:cNvCxnSpPr>
            <a:cxnSpLocks/>
          </p:cNvCxnSpPr>
          <p:nvPr/>
        </p:nvCxnSpPr>
        <p:spPr>
          <a:xfrm flipH="1" flipV="1">
            <a:off x="434340" y="377190"/>
            <a:ext cx="4216318" cy="21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D27E72-E921-416F-9E7F-167BFEDD1A57}"/>
              </a:ext>
            </a:extLst>
          </p:cNvPr>
          <p:cNvSpPr txBox="1"/>
          <p:nvPr/>
        </p:nvSpPr>
        <p:spPr>
          <a:xfrm>
            <a:off x="4650658" y="37719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这个按钮看下做大一点，目前这个位置不太好点，往下放点</a:t>
            </a:r>
            <a:endParaRPr lang="en-US" altLang="zh-CN" dirty="0"/>
          </a:p>
          <a:p>
            <a:r>
              <a:rPr lang="zh-CN" altLang="en-US" dirty="0"/>
              <a:t>看着好像和限时抢不在一条直线上。总之那块需要容易点。</a:t>
            </a:r>
          </a:p>
        </p:txBody>
      </p:sp>
    </p:spTree>
    <p:extLst>
      <p:ext uri="{BB962C8B-B14F-4D97-AF65-F5344CB8AC3E}">
        <p14:creationId xmlns:p14="http://schemas.microsoft.com/office/powerpoint/2010/main" val="82697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9E375829-F843-4270-8D43-2149109C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9" y="285135"/>
            <a:ext cx="3166584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663F91A-4526-413C-8DBC-3D5C325383FD}"/>
              </a:ext>
            </a:extLst>
          </p:cNvPr>
          <p:cNvCxnSpPr/>
          <p:nvPr/>
        </p:nvCxnSpPr>
        <p:spPr>
          <a:xfrm flipH="1">
            <a:off x="1131570" y="1588770"/>
            <a:ext cx="6160770" cy="24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8E3A4A8-A34C-46D1-B153-E6F49ACD890E}"/>
              </a:ext>
            </a:extLst>
          </p:cNvPr>
          <p:cNvSpPr txBox="1"/>
          <p:nvPr/>
        </p:nvSpPr>
        <p:spPr>
          <a:xfrm>
            <a:off x="7551174" y="12585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数字显示有问题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84FC47-4EA2-4B3D-AC4F-B84016CB3015}"/>
              </a:ext>
            </a:extLst>
          </p:cNvPr>
          <p:cNvCxnSpPr/>
          <p:nvPr/>
        </p:nvCxnSpPr>
        <p:spPr>
          <a:xfrm flipH="1">
            <a:off x="1131570" y="1588770"/>
            <a:ext cx="6160770" cy="107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5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411</Words>
  <Application>Microsoft Office PowerPoint</Application>
  <PresentationFormat>宽屏</PresentationFormat>
  <Paragraphs>49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Shanguang Ping</dc:creator>
  <cp:lastModifiedBy>Shanguang Ping</cp:lastModifiedBy>
  <cp:revision>22</cp:revision>
  <dcterms:created xsi:type="dcterms:W3CDTF">2019-09-07T10:20:39Z</dcterms:created>
  <dcterms:modified xsi:type="dcterms:W3CDTF">2019-09-07T12:05:25Z</dcterms:modified>
</cp:coreProperties>
</file>